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_rels/chart4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2024Q1</c:v>
                </c:pt>
                <c:pt idx="1">
                  <c:v>2024Q2</c:v>
                </c:pt>
                <c:pt idx="2">
                  <c:v>2024Q3</c:v>
                </c:pt>
                <c:pt idx="3">
                  <c:v>2024Q4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100.0</c:v>
                </c:pt>
                <c:pt idx="1">
                  <c:v>120.0</c:v>
                </c:pt>
                <c:pt idx="2">
                  <c:v>110.0</c:v>
                </c:pt>
                <c:pt idx="3">
                  <c:v>140.0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Costs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2024Q1</c:v>
                </c:pt>
                <c:pt idx="1">
                  <c:v>2024Q2</c:v>
                </c:pt>
                <c:pt idx="2">
                  <c:v>2024Q3</c:v>
                </c:pt>
                <c:pt idx="3">
                  <c:v>2024Q4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60.0</c:v>
                </c:pt>
                <c:pt idx="1">
                  <c:v>70.0</c:v>
                </c:pt>
                <c:pt idx="2">
                  <c:v>65.0</c:v>
                </c:pt>
                <c:pt idx="3">
                  <c:v>80.0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crossAx val="-2068027336"/>
        <c:crosses val="autoZero"/>
      </c:valAx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autoTitleDeleted val="0"/>
    <c:plotArea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Index A</c:v>
                </c:pt>
              </c:strCache>
            </c:strRef>
          </c:tx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100.0</c:v>
                </c:pt>
                <c:pt idx="1">
                  <c:v>102.5</c:v>
                </c:pt>
                <c:pt idx="2">
                  <c:v>105.0</c:v>
                </c:pt>
                <c:pt idx="3">
                  <c:v>103.0</c:v>
                </c:pt>
                <c:pt idx="4">
                  <c:v>107.5</c:v>
                </c:pt>
                <c:pt idx="5">
                  <c:v>110.0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Index B</c:v>
                </c:pt>
              </c:strCache>
            </c:strRef>
          </c:tx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100.0</c:v>
                </c:pt>
                <c:pt idx="1">
                  <c:v>99.5</c:v>
                </c:pt>
                <c:pt idx="2">
                  <c:v>101.0</c:v>
                </c:pt>
                <c:pt idx="3">
                  <c:v>102.5</c:v>
                </c:pt>
                <c:pt idx="4">
                  <c:v>104.0</c:v>
                </c:pt>
                <c:pt idx="5">
                  <c:v>105.5</c:v>
                </c:pt>
              </c:numCache>
            </c:numRef>
          </c:val>
          <c:smooth val="0"/>
        </c:ser>
        <c:marker val="1"/>
        <c:smooth val="0"/>
        <c:axId val="2118791784"/>
        <c:axId val="2140495176"/>
      </c:lineChart>
      <c:catAx>
        <c:axId val="2118791784"/>
        <c:scaling>
          <c:orientation val="minMax"/>
        </c:scaling>
        <c:delete val="0"/>
        <c:axPos val="b"/>
        <c:majorTickMark val="out"/>
        <c:minorTickMark val="none"/>
        <c:tickLblPos val="nextTo"/>
        <c:crossAx val="2140495176"/>
        <c:crosses val="autoZero"/>
        <c:auto val="1"/>
        <c:lblAlgn val="ctr"/>
        <c:lblOffset val="100"/>
        <c:noMultiLvlLbl val="0"/>
      </c:catAx>
      <c:valAx>
        <c:axId val="2140495176"/>
        <c:scaling/>
        <c:delete val="0"/>
        <c:axPos val="l"/>
        <c:majorGridlines/>
        <c:majorTickMark val="out"/>
        <c:minorTickMark val="none"/>
        <c:tickLblPos val="nextTo"/>
        <c:crossAx val="2118791784"/>
        <c:crosses val="autoZero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plotArea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Risk-Return</c:v>
                </c:pt>
              </c:strCache>
            </c:strRef>
          </c:tx>
          <c:spPr>
            <a:ln w="47625">
              <a:noFill/>
            </a:ln>
          </c:spPr>
          <c:xVal>
            <c:numRef>
              <c:f>Sheet1!$A$2:$A$6</c:f>
              <c:numCache>
                <c:formatCode>General</c:formatCode>
                <c:ptCount val="5"/>
                <c:pt idx="0">
                  <c:v>5.0</c:v>
                </c:pt>
                <c:pt idx="1">
                  <c:v>7.0</c:v>
                </c:pt>
                <c:pt idx="2">
                  <c:v>9.0</c:v>
                </c:pt>
                <c:pt idx="3">
                  <c:v>12.0</c:v>
                </c:pt>
                <c:pt idx="4">
                  <c:v>15.0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8.0</c:v>
                </c:pt>
                <c:pt idx="1">
                  <c:v>10.0</c:v>
                </c:pt>
                <c:pt idx="2">
                  <c:v>11.0</c:v>
                </c:pt>
                <c:pt idx="3">
                  <c:v>13.0</c:v>
                </c:pt>
                <c:pt idx="4">
                  <c:v>12.0</c:v>
                </c:pt>
              </c:numCache>
            </c:numRef>
          </c:yVal>
          <c:smooth val="0"/>
        </c:ser>
        <c:axId val="-2128940872"/>
        <c:axId val="-2129643912"/>
      </c:scatterChart>
      <c:valAx>
        <c:axId val="-2128940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29643912"/>
        <c:crosses val="autoZero"/>
        <c:crossBetween val="midCat"/>
      </c:valAx>
      <c:valAx>
        <c:axId val="-2129643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2894087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Allocation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Equity</c:v>
                </c:pt>
                <c:pt idx="1">
                  <c:v>Bond</c:v>
                </c:pt>
                <c:pt idx="2">
                  <c:v>Cash</c:v>
                </c:pt>
                <c:pt idx="3">
                  <c:v>Alt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40.0</c:v>
                </c:pt>
                <c:pt idx="1">
                  <c:v>35.0</c:v>
                </c:pt>
                <c:pt idx="2">
                  <c:v>15.0</c:v>
                </c:pt>
                <c:pt idx="3">
                  <c:v>10.0</c:v>
                </c:pt>
              </c:numCache>
            </c:numRef>
          </c:val>
        </c:ser>
      </c:pieChart>
    </c:plotArea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Relationship Id="rId3" Type="http://schemas.openxmlformats.org/officeDocument/2006/relationships/chart" Target="../charts/chart3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quarterly_performance_chart"/>
          <p:cNvGraphicFramePr>
            <a:graphicFrameLocks noGrp="1"/>
          </p:cNvGraphicFramePr>
          <p:nvPr/>
        </p:nvGraphicFramePr>
        <p:xfrm>
          <a:off x="914400" y="914400"/>
          <a:ext cx="7315200" cy="36576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457200" y="457200"/>
          <a:ext cx="4114800" cy="27432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4572000" y="457200"/>
          <a:ext cx="4114800" cy="27432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914400" y="914400"/>
          <a:ext cx="4572000" cy="4572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400800" y="914400"/>
            <a:ext cx="2743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Asset allocation overview — quarterly snapshot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